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9" r:id="rId2"/>
    <p:sldId id="291" r:id="rId3"/>
    <p:sldId id="297" r:id="rId4"/>
    <p:sldId id="293" r:id="rId5"/>
    <p:sldId id="294" r:id="rId6"/>
    <p:sldId id="295" r:id="rId7"/>
    <p:sldId id="29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5" autoAdjust="0"/>
    <p:restoredTop sz="99451" autoAdjust="0"/>
  </p:normalViewPr>
  <p:slideViewPr>
    <p:cSldViewPr>
      <p:cViewPr varScale="1">
        <p:scale>
          <a:sx n="92" d="100"/>
          <a:sy n="92" d="100"/>
        </p:scale>
        <p:origin x="-2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B728E-A7DC-41B5-9D8F-4FF0ABB38615}" type="datetimeFigureOut">
              <a:rPr lang="en-CA" smtClean="0"/>
              <a:pPr/>
              <a:t>12/11/2014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92824-DD29-4903-BA2D-02301139CA6E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295B1-80F1-444B-94E4-4343570F6BE0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5B4EF-0019-4DBF-A343-5A48896F713C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2AC-C4DC-4A32-842E-E3944AA7BCC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7A334-A05E-4947-9385-C6E4E250B951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2AC-C4DC-4A32-842E-E3944AA7BCC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637C9-55BD-49A4-AE5A-F83D8EA068EF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2AC-C4DC-4A32-842E-E3944AA7BCC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34B4A-D44F-4B9D-B7B0-4ADB7494D6F2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2AC-C4DC-4A32-842E-E3944AA7BCC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5C59-FFBC-4222-8C6F-D6AAE813A16F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2AC-C4DC-4A32-842E-E3944AA7BCC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2961B-ED8B-4BF3-BF2A-6C6F14051613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2AC-C4DC-4A32-842E-E3944AA7BCC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A7942-A92F-4700-9A5D-AD74A8D9A8F2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2AC-C4DC-4A32-842E-E3944AA7BCC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7C580-BA2D-402C-9B93-2036587A2AD2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2AC-C4DC-4A32-842E-E3944AA7BCC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741B4-1423-41E2-807B-E5EF7C059CB1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2AC-C4DC-4A32-842E-E3944AA7BCC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FE95D-9DDA-4C36-87BD-510A6C4C91CE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2AC-C4DC-4A32-842E-E3944AA7BCC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EF9CC-ED2F-4187-AF6B-D7AC4C638C91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2AC-C4DC-4A32-842E-E3944AA7BCC2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D98CE-527A-4022-848C-4BB9F0ECE6EB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F82AC-C4DC-4A32-842E-E3944AA7BCC2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ucost.com/companie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20791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CIVL 498C Life Cycle Assessment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LCA Basics and Development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18"/>
          <p:cNvSpPr>
            <a:spLocks/>
          </p:cNvSpPr>
          <p:nvPr/>
        </p:nvSpPr>
        <p:spPr bwMode="auto">
          <a:xfrm>
            <a:off x="0" y="5074920"/>
            <a:ext cx="9144000" cy="1783080"/>
          </a:xfrm>
          <a:prstGeom prst="rect">
            <a:avLst/>
          </a:prstGeom>
          <a:solidFill>
            <a:srgbClr val="808080">
              <a:alpha val="81175"/>
            </a:srgbClr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wrap="none" lIns="82296" tIns="41148" rIns="82296" bIns="41148" anchor="ctr"/>
          <a:lstStyle/>
          <a:p>
            <a:endParaRPr lang="en-CA"/>
          </a:p>
        </p:txBody>
      </p:sp>
      <p:sp>
        <p:nvSpPr>
          <p:cNvPr id="11" name="AutoShape 6"/>
          <p:cNvSpPr>
            <a:spLocks/>
          </p:cNvSpPr>
          <p:nvPr/>
        </p:nvSpPr>
        <p:spPr bwMode="auto">
          <a:xfrm>
            <a:off x="731520" y="5212080"/>
            <a:ext cx="7886700" cy="1028700"/>
          </a:xfrm>
          <a:prstGeom prst="roundRect">
            <a:avLst>
              <a:gd name="adj" fmla="val 16667"/>
            </a:avLst>
          </a:prstGeom>
          <a:solidFill>
            <a:srgbClr val="33333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296" tIns="41148" rIns="82296" bIns="41148" anchor="ctr"/>
          <a:lstStyle/>
          <a:p>
            <a:endParaRPr lang="en-CA"/>
          </a:p>
        </p:txBody>
      </p:sp>
      <p:sp>
        <p:nvSpPr>
          <p:cNvPr id="12" name="Text Box 9"/>
          <p:cNvSpPr txBox="1">
            <a:spLocks/>
          </p:cNvSpPr>
          <p:nvPr/>
        </p:nvSpPr>
        <p:spPr bwMode="auto">
          <a:xfrm>
            <a:off x="3543300" y="5349240"/>
            <a:ext cx="4526280" cy="768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500" dirty="0">
                <a:solidFill>
                  <a:schemeClr val="bg2"/>
                </a:solidFill>
              </a:rPr>
              <a:t>slide to unlock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31520" y="5212080"/>
            <a:ext cx="1577340" cy="1028700"/>
            <a:chOff x="512" y="3600"/>
            <a:chExt cx="1104" cy="720"/>
          </a:xfrm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512" y="3600"/>
              <a:ext cx="1104" cy="7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656" y="3744"/>
              <a:ext cx="864" cy="432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17" name="Rectangle 13"/>
          <p:cNvSpPr>
            <a:spLocks/>
          </p:cNvSpPr>
          <p:nvPr/>
        </p:nvSpPr>
        <p:spPr bwMode="auto">
          <a:xfrm>
            <a:off x="0" y="0"/>
            <a:ext cx="9144000" cy="2263140"/>
          </a:xfrm>
          <a:prstGeom prst="rect">
            <a:avLst/>
          </a:prstGeom>
          <a:solidFill>
            <a:srgbClr val="808080">
              <a:alpha val="81175"/>
            </a:srgbClr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wrap="none" lIns="82296" tIns="41148" rIns="82296" bIns="41148" anchor="ctr"/>
          <a:lstStyle/>
          <a:p>
            <a:endParaRPr lang="en-CA"/>
          </a:p>
        </p:txBody>
      </p:sp>
      <p:sp>
        <p:nvSpPr>
          <p:cNvPr id="19" name="Text Box 15"/>
          <p:cNvSpPr txBox="1">
            <a:spLocks/>
          </p:cNvSpPr>
          <p:nvPr/>
        </p:nvSpPr>
        <p:spPr bwMode="auto">
          <a:xfrm>
            <a:off x="961356" y="1063711"/>
            <a:ext cx="7211044" cy="637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dirty="0" smtClean="0">
                <a:solidFill>
                  <a:schemeClr val="bg1"/>
                </a:solidFill>
                <a:latin typeface="Arial" charset="0"/>
              </a:rPr>
              <a:t>Wed Nov </a:t>
            </a:r>
            <a:r>
              <a:rPr lang="en-US" sz="3600" dirty="0" smtClean="0">
                <a:solidFill>
                  <a:schemeClr val="bg1"/>
                </a:solidFill>
                <a:latin typeface="Arial" charset="0"/>
              </a:rPr>
              <a:t>12</a:t>
            </a:r>
            <a:r>
              <a:rPr lang="en-US" sz="3600" baseline="30000" dirty="0" smtClean="0">
                <a:solidFill>
                  <a:schemeClr val="bg1"/>
                </a:solidFill>
                <a:latin typeface="Arial" charset="0"/>
              </a:rPr>
              <a:t>th</a:t>
            </a:r>
            <a:r>
              <a:rPr lang="en-US" sz="36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Arial" charset="0"/>
              </a:rPr>
              <a:t>2014.</a:t>
            </a:r>
            <a:endParaRPr lang="en-US" sz="36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" name="Rectangle 12"/>
          <p:cNvSpPr>
            <a:spLocks/>
          </p:cNvSpPr>
          <p:nvPr/>
        </p:nvSpPr>
        <p:spPr bwMode="auto">
          <a:xfrm>
            <a:off x="-297180" y="0"/>
            <a:ext cx="9806940" cy="480060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2296" tIns="41148" rIns="82296" bIns="41148" anchor="ctr"/>
          <a:lstStyle/>
          <a:p>
            <a:endParaRPr lang="en-CA"/>
          </a:p>
        </p:txBody>
      </p:sp>
      <p:sp>
        <p:nvSpPr>
          <p:cNvPr id="21" name="Rectangle 11"/>
          <p:cNvSpPr>
            <a:spLocks/>
          </p:cNvSpPr>
          <p:nvPr/>
        </p:nvSpPr>
        <p:spPr bwMode="auto">
          <a:xfrm>
            <a:off x="-252536" y="6377940"/>
            <a:ext cx="9806940" cy="480060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2296" tIns="41148" rIns="82296" bIns="41148" anchor="ctr"/>
          <a:lstStyle/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BC40D-AE8E-4250-91EE-E07FC6239DEB}" type="slidenum">
              <a:rPr lang="en-CA" smtClean="0"/>
              <a:pPr/>
              <a:t>1</a:t>
            </a:fld>
            <a:endParaRPr lang="en-CA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9AD2A-8A38-4664-BCE6-93281A5932DA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539552" y="2718048"/>
            <a:ext cx="8229600" cy="2079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CIVL 498C Life Cycle Assessment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Week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11: Professional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Practice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7281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0688E-6 0 L 0.69043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6 L 4.16667E-6 -0.14398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6 L 4.16667E-6 0.2173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9" grpId="0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14350">
              <a:lnSpc>
                <a:spcPct val="150000"/>
              </a:lnSpc>
              <a:buFont typeface="+mj-lt"/>
              <a:buAutoNum type="arabicPeriod"/>
            </a:pPr>
            <a:r>
              <a:rPr lang="en-CA" dirty="0" smtClean="0"/>
              <a:t>Developing </a:t>
            </a:r>
            <a:r>
              <a:rPr lang="en-CA" dirty="0" smtClean="0"/>
              <a:t>clients</a:t>
            </a:r>
            <a:endParaRPr lang="en-CA" dirty="0" smtClean="0"/>
          </a:p>
          <a:p>
            <a:pPr marL="571500" indent="-514350">
              <a:lnSpc>
                <a:spcPct val="150000"/>
              </a:lnSpc>
              <a:buFont typeface="+mj-lt"/>
              <a:buAutoNum type="arabicPeriod"/>
            </a:pPr>
            <a:r>
              <a:rPr lang="en-CA" dirty="0" smtClean="0"/>
              <a:t>Proposals</a:t>
            </a:r>
          </a:p>
          <a:p>
            <a:pPr marL="571500" indent="-514350">
              <a:lnSpc>
                <a:spcPct val="150000"/>
              </a:lnSpc>
              <a:buFont typeface="+mj-lt"/>
              <a:buAutoNum type="arabicPeriod"/>
            </a:pPr>
            <a:r>
              <a:rPr lang="en-CA" dirty="0" smtClean="0"/>
              <a:t>Project work</a:t>
            </a:r>
          </a:p>
          <a:p>
            <a:pPr marL="571500" indent="-514350">
              <a:lnSpc>
                <a:spcPct val="150000"/>
              </a:lnSpc>
              <a:buFont typeface="+mj-lt"/>
              <a:buAutoNum type="arabicPeriod"/>
            </a:pPr>
            <a:r>
              <a:rPr lang="en-CA" dirty="0" smtClean="0"/>
              <a:t>Deliverables</a:t>
            </a:r>
            <a:endParaRPr lang="en-CA" dirty="0" smtClean="0"/>
          </a:p>
          <a:p>
            <a:pPr marL="571500" indent="-514350">
              <a:lnSpc>
                <a:spcPct val="150000"/>
              </a:lnSpc>
              <a:buFont typeface="+mj-lt"/>
              <a:buAutoNum type="arabicPeriod"/>
            </a:pPr>
            <a:r>
              <a:rPr lang="en-CA" dirty="0" smtClean="0"/>
              <a:t>Billing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3BE02-FD79-4116-9DF2-736B5AEF2127}" type="slidenum">
              <a:rPr lang="en-CA" smtClean="0"/>
              <a:pPr/>
              <a:t>2</a:t>
            </a:fld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251520" y="44624"/>
            <a:ext cx="36340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/>
              <a:t>Presentation Outline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16CAD-FECA-4ABC-B013-7D4A056FD9D6}" type="datetime1">
              <a:rPr lang="en-CA" smtClean="0"/>
              <a:pPr/>
              <a:t>12/11/2014</a:t>
            </a:fld>
            <a:endParaRPr lang="en-CA"/>
          </a:p>
        </p:txBody>
      </p:sp>
      <p:cxnSp>
        <p:nvCxnSpPr>
          <p:cNvPr id="7" name="Straight Connector 6"/>
          <p:cNvCxnSpPr/>
          <p:nvPr/>
        </p:nvCxnSpPr>
        <p:spPr>
          <a:xfrm>
            <a:off x="827584" y="620688"/>
            <a:ext cx="73448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34B4A-D44F-4B9D-B7B0-4ADB7494D6F2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2AC-C4DC-4A32-842E-E3944AA7BCC2}" type="slidenum">
              <a:rPr lang="en-CA" smtClean="0"/>
              <a:pPr/>
              <a:t>3</a:t>
            </a:fld>
            <a:endParaRPr lang="en-C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1602829"/>
            <a:ext cx="847725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1520" y="44624"/>
            <a:ext cx="3273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/>
              <a:t>Developing Clients</a:t>
            </a:r>
            <a:endParaRPr lang="en-CA" sz="3200" dirty="0" smtClean="0"/>
          </a:p>
        </p:txBody>
      </p:sp>
      <p:cxnSp>
        <p:nvCxnSpPr>
          <p:cNvPr id="8" name="Straight Connector 7"/>
          <p:cNvCxnSpPr/>
          <p:nvPr/>
        </p:nvCxnSpPr>
        <p:spPr>
          <a:xfrm>
            <a:off x="827584" y="620688"/>
            <a:ext cx="73448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427984" y="6309320"/>
            <a:ext cx="3574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>
                <a:hlinkClick r:id="rId3"/>
              </a:rPr>
              <a:t>http://www.trucost.com/companies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385902" y="1619508"/>
            <a:ext cx="292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Progressing client use of LCA.</a:t>
            </a:r>
            <a:endParaRPr lang="en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Key headings to include in LCA study Proposal/Contract:</a:t>
            </a:r>
          </a:p>
          <a:p>
            <a:pPr lvl="1"/>
            <a:r>
              <a:rPr lang="en-CA" dirty="0" smtClean="0"/>
              <a:t>Overview and Goals</a:t>
            </a:r>
          </a:p>
          <a:p>
            <a:pPr lvl="1"/>
            <a:r>
              <a:rPr lang="en-CA" dirty="0" smtClean="0"/>
              <a:t>Study Scope and Methods</a:t>
            </a:r>
          </a:p>
          <a:p>
            <a:pPr lvl="1"/>
            <a:r>
              <a:rPr lang="en-CA" dirty="0" smtClean="0"/>
              <a:t>Work Plan</a:t>
            </a:r>
          </a:p>
          <a:p>
            <a:pPr lvl="1"/>
            <a:r>
              <a:rPr lang="en-CA" dirty="0" smtClean="0"/>
              <a:t>Fee Schedule</a:t>
            </a:r>
          </a:p>
          <a:p>
            <a:pPr lvl="1"/>
            <a:r>
              <a:rPr lang="en-CA" dirty="0" smtClean="0"/>
              <a:t>Agreement to Proposal Terms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34B4A-D44F-4B9D-B7B0-4ADB7494D6F2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2AC-C4DC-4A32-842E-E3944AA7BCC2}" type="slidenum">
              <a:rPr lang="en-CA" smtClean="0"/>
              <a:pPr/>
              <a:t>4</a:t>
            </a:fld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251520" y="44624"/>
            <a:ext cx="17938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/>
              <a:t>Proposals</a:t>
            </a:r>
            <a:endParaRPr lang="en-CA" sz="3200" dirty="0" smtClean="0"/>
          </a:p>
        </p:txBody>
      </p:sp>
      <p:cxnSp>
        <p:nvCxnSpPr>
          <p:cNvPr id="7" name="Straight Connector 6"/>
          <p:cNvCxnSpPr/>
          <p:nvPr/>
        </p:nvCxnSpPr>
        <p:spPr>
          <a:xfrm>
            <a:off x="827584" y="620688"/>
            <a:ext cx="73448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680" y="1600200"/>
            <a:ext cx="8686800" cy="4525963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/>
              <a:t>General Tasks* to include in Work Plan for a product LCA study (ex. building):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CA" dirty="0" smtClean="0"/>
              <a:t>Define product design(s) and scenario(s)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CA" dirty="0" smtClean="0"/>
              <a:t>Collect information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CA" dirty="0" smtClean="0"/>
              <a:t>Build model(s) and analyze results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CA" dirty="0" smtClean="0"/>
              <a:t>Develop summary report/deliverable(s)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CA" dirty="0" smtClean="0"/>
              <a:t>Submit deliverables and invoice</a:t>
            </a:r>
          </a:p>
          <a:p>
            <a:pPr marL="1371600" lvl="2" indent="-514350">
              <a:buFont typeface="+mj-lt"/>
              <a:buAutoNum type="arabicPeriod"/>
            </a:pPr>
            <a:endParaRPr lang="en-CA" dirty="0" smtClean="0"/>
          </a:p>
          <a:p>
            <a:pPr marL="1371600" lvl="2" indent="-514350">
              <a:buFont typeface="+mj-lt"/>
              <a:buAutoNum type="arabicPeriod"/>
            </a:pPr>
            <a:endParaRPr lang="en-CA" dirty="0" smtClean="0"/>
          </a:p>
          <a:p>
            <a:pPr marL="571500" indent="-514350">
              <a:buNone/>
            </a:pPr>
            <a:r>
              <a:rPr lang="en-CA" dirty="0" smtClean="0"/>
              <a:t>* </a:t>
            </a:r>
            <a:r>
              <a:rPr lang="en-CA" sz="2600" dirty="0" smtClean="0"/>
              <a:t>think of how to carry out the LCA method framework.. G&amp;S, Inventory Analysis, Impact Assessment..</a:t>
            </a:r>
            <a:endParaRPr lang="en-CA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34B4A-D44F-4B9D-B7B0-4ADB7494D6F2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2AC-C4DC-4A32-842E-E3944AA7BCC2}" type="slidenum">
              <a:rPr lang="en-CA" smtClean="0"/>
              <a:pPr/>
              <a:t>5</a:t>
            </a:fld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251520" y="44624"/>
            <a:ext cx="23473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/>
              <a:t>Project Work</a:t>
            </a:r>
            <a:endParaRPr lang="en-CA" sz="3200" dirty="0" smtClean="0"/>
          </a:p>
        </p:txBody>
      </p:sp>
      <p:cxnSp>
        <p:nvCxnSpPr>
          <p:cNvPr id="7" name="Straight Connector 6"/>
          <p:cNvCxnSpPr/>
          <p:nvPr/>
        </p:nvCxnSpPr>
        <p:spPr>
          <a:xfrm>
            <a:off x="827584" y="620688"/>
            <a:ext cx="73448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Types of deliverables to provide clients from an LCA study:</a:t>
            </a:r>
          </a:p>
          <a:p>
            <a:pPr lvl="1"/>
            <a:r>
              <a:rPr lang="en-CA" dirty="0" smtClean="0"/>
              <a:t>Full research report</a:t>
            </a:r>
          </a:p>
          <a:p>
            <a:pPr lvl="1"/>
            <a:r>
              <a:rPr lang="en-CA" dirty="0" err="1" smtClean="0"/>
              <a:t>Templated</a:t>
            </a:r>
            <a:r>
              <a:rPr lang="en-CA" dirty="0" smtClean="0"/>
              <a:t> program (</a:t>
            </a:r>
            <a:r>
              <a:rPr lang="en-CA" dirty="0" err="1" smtClean="0"/>
              <a:t>ie</a:t>
            </a:r>
            <a:r>
              <a:rPr lang="en-CA" dirty="0" smtClean="0"/>
              <a:t>. LEED, EPD program) submission</a:t>
            </a:r>
          </a:p>
          <a:p>
            <a:pPr lvl="1"/>
            <a:r>
              <a:rPr lang="en-CA" dirty="0" smtClean="0"/>
              <a:t>Brief presentation slide deck</a:t>
            </a:r>
          </a:p>
          <a:p>
            <a:pPr lvl="1"/>
            <a:r>
              <a:rPr lang="en-CA" dirty="0" smtClean="0"/>
              <a:t>Excel sheet and methods outline</a:t>
            </a:r>
          </a:p>
          <a:p>
            <a:pPr lvl="1"/>
            <a:endParaRPr lang="en-CA" dirty="0" smtClean="0"/>
          </a:p>
          <a:p>
            <a:pPr lvl="1"/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34B4A-D44F-4B9D-B7B0-4ADB7494D6F2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2AC-C4DC-4A32-842E-E3944AA7BCC2}" type="slidenum">
              <a:rPr lang="en-CA" smtClean="0"/>
              <a:pPr/>
              <a:t>6</a:t>
            </a:fld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251520" y="44624"/>
            <a:ext cx="22224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/>
              <a:t>Deliverables</a:t>
            </a:r>
            <a:endParaRPr lang="en-CA" sz="3200" dirty="0" smtClean="0"/>
          </a:p>
        </p:txBody>
      </p:sp>
      <p:cxnSp>
        <p:nvCxnSpPr>
          <p:cNvPr id="7" name="Straight Connector 6"/>
          <p:cNvCxnSpPr/>
          <p:nvPr/>
        </p:nvCxnSpPr>
        <p:spPr>
          <a:xfrm>
            <a:off x="827584" y="620688"/>
            <a:ext cx="73448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Things to consider when developing a fee schedule:</a:t>
            </a:r>
          </a:p>
          <a:p>
            <a:pPr lvl="1"/>
            <a:r>
              <a:rPr lang="en-CA" dirty="0" smtClean="0"/>
              <a:t>Billing Rate</a:t>
            </a:r>
          </a:p>
          <a:p>
            <a:pPr lvl="2"/>
            <a:r>
              <a:rPr lang="en-CA" dirty="0" smtClean="0"/>
              <a:t>Gross Range - Client </a:t>
            </a:r>
            <a:r>
              <a:rPr lang="en-CA" dirty="0" smtClean="0"/>
              <a:t>expected vs. Actual </a:t>
            </a:r>
            <a:r>
              <a:rPr lang="en-CA" dirty="0" smtClean="0"/>
              <a:t>internal</a:t>
            </a:r>
          </a:p>
          <a:p>
            <a:pPr lvl="2"/>
            <a:r>
              <a:rPr lang="en-CA" dirty="0" smtClean="0"/>
              <a:t>Work Value - High vs. Low skill tasks</a:t>
            </a:r>
          </a:p>
          <a:p>
            <a:pPr lvl="2"/>
            <a:endParaRPr lang="en-CA" dirty="0" smtClean="0"/>
          </a:p>
          <a:p>
            <a:pPr lvl="1"/>
            <a:r>
              <a:rPr lang="en-CA" dirty="0" smtClean="0"/>
              <a:t>Payment terms</a:t>
            </a:r>
          </a:p>
          <a:p>
            <a:pPr lvl="2"/>
            <a:r>
              <a:rPr lang="en-CA" dirty="0" smtClean="0"/>
              <a:t>Pay Schedule </a:t>
            </a:r>
            <a:r>
              <a:rPr lang="en-CA" dirty="0" smtClean="0"/>
              <a:t>- Time (</a:t>
            </a:r>
            <a:r>
              <a:rPr lang="en-CA" dirty="0" err="1" smtClean="0"/>
              <a:t>ie</a:t>
            </a:r>
            <a:r>
              <a:rPr lang="en-CA" dirty="0" smtClean="0"/>
              <a:t>. Monthly) vs. Deliverable </a:t>
            </a:r>
            <a:r>
              <a:rPr lang="en-CA" dirty="0" smtClean="0"/>
              <a:t>based</a:t>
            </a:r>
          </a:p>
          <a:p>
            <a:pPr lvl="2"/>
            <a:endParaRPr lang="en-CA" dirty="0" smtClean="0"/>
          </a:p>
          <a:p>
            <a:pPr lvl="1"/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34B4A-D44F-4B9D-B7B0-4ADB7494D6F2}" type="datetime1">
              <a:rPr lang="en-CA" smtClean="0"/>
              <a:pPr/>
              <a:t>12/11/2014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82AC-C4DC-4A32-842E-E3944AA7BCC2}" type="slidenum">
              <a:rPr lang="en-CA" smtClean="0"/>
              <a:pPr/>
              <a:t>7</a:t>
            </a:fld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251520" y="44624"/>
            <a:ext cx="1196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 smtClean="0"/>
              <a:t>Billing</a:t>
            </a:r>
            <a:endParaRPr lang="en-CA" sz="3200" dirty="0" smtClean="0"/>
          </a:p>
        </p:txBody>
      </p:sp>
      <p:cxnSp>
        <p:nvCxnSpPr>
          <p:cNvPr id="7" name="Straight Connector 6"/>
          <p:cNvCxnSpPr/>
          <p:nvPr/>
        </p:nvCxnSpPr>
        <p:spPr>
          <a:xfrm>
            <a:off x="827584" y="620688"/>
            <a:ext cx="73448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221</Words>
  <Application>Microsoft Office PowerPoint</Application>
  <PresentationFormat>On-screen Show (4:3)</PresentationFormat>
  <Paragraphs>59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CIVL 498C Life Cycle Assessment  LCA Basics and Development 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 Sianchuk</dc:creator>
  <cp:lastModifiedBy>Rob Sianchuk</cp:lastModifiedBy>
  <cp:revision>10</cp:revision>
  <dcterms:created xsi:type="dcterms:W3CDTF">2014-09-10T18:15:32Z</dcterms:created>
  <dcterms:modified xsi:type="dcterms:W3CDTF">2014-11-12T22:45:10Z</dcterms:modified>
</cp:coreProperties>
</file>